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Caveat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Caveat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Cave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1.jpg>
</file>

<file path=ppt/media/image14.png>
</file>

<file path=ppt/media/image15.jpg>
</file>

<file path=ppt/media/image18.jp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6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a22119cab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a22119cab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a22119cab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a22119cab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a22119cab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a22119cab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74f760e6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74f760e6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74f69bd2c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74f69bd2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74f760e68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74f760e68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a22119cabf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a22119cab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a22119cab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a22119cab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a22119cab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a22119cab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a22119cab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a22119cab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a22119cab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a22119cab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a22119cab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a22119cab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a22119cab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a22119cab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a22119cabf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a22119cab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a22119cabf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a22119cabf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munity Verified icon" id="54" name="Google Shape;5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20675" y="3169479"/>
            <a:ext cx="152400" cy="12297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371525" y="1371150"/>
            <a:ext cx="4715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5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HOLA BOM DIA</a:t>
            </a:r>
            <a:endParaRPr sz="52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697350" y="2571750"/>
            <a:ext cx="7749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46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SOMOS O GRUPO DO "CONQUIZT”.</a:t>
            </a:r>
            <a:endParaRPr sz="46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5613" y="1283575"/>
            <a:ext cx="5312774" cy="2741874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6" name="Google Shape;106;p22"/>
          <p:cNvSpPr txBox="1"/>
          <p:nvPr/>
        </p:nvSpPr>
        <p:spPr>
          <a:xfrm>
            <a:off x="5718375" y="1400475"/>
            <a:ext cx="1458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00">
                <a:latin typeface="Caveat"/>
                <a:ea typeface="Caveat"/>
                <a:cs typeface="Caveat"/>
                <a:sym typeface="Caveat"/>
              </a:rPr>
              <a:t>Preguntas</a:t>
            </a:r>
            <a:endParaRPr sz="22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6449" y="1252675"/>
            <a:ext cx="5339701" cy="2854751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2" name="Google Shape;112;p23"/>
          <p:cNvSpPr txBox="1"/>
          <p:nvPr/>
        </p:nvSpPr>
        <p:spPr>
          <a:xfrm>
            <a:off x="5422075" y="1400475"/>
            <a:ext cx="1755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00">
                <a:latin typeface="Caveat"/>
                <a:ea typeface="Caveat"/>
                <a:cs typeface="Caveat"/>
                <a:sym typeface="Caveat"/>
              </a:rPr>
              <a:t>ataque/defensa</a:t>
            </a:r>
            <a:endParaRPr sz="22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44262" y="0"/>
            <a:ext cx="963251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06A57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675" y="152400"/>
            <a:ext cx="3634401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8476" y="152400"/>
            <a:ext cx="3634401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5"/>
          <p:cNvSpPr txBox="1"/>
          <p:nvPr/>
        </p:nvSpPr>
        <p:spPr>
          <a:xfrm>
            <a:off x="1450575" y="279150"/>
            <a:ext cx="181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Caveat"/>
                <a:ea typeface="Caveat"/>
                <a:cs typeface="Caveat"/>
                <a:sym typeface="Caveat"/>
              </a:rPr>
              <a:t>Tarjeta de defensa</a:t>
            </a:r>
            <a:endParaRPr sz="2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25" name="Google Shape;125;p25"/>
          <p:cNvSpPr txBox="1"/>
          <p:nvPr/>
        </p:nvSpPr>
        <p:spPr>
          <a:xfrm>
            <a:off x="5757075" y="279150"/>
            <a:ext cx="171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Caveat"/>
                <a:ea typeface="Caveat"/>
                <a:cs typeface="Caveat"/>
                <a:sym typeface="Caveat"/>
              </a:rPr>
              <a:t>Tarjeta de ataque</a:t>
            </a:r>
            <a:endParaRPr sz="20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06A57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6363" y="152400"/>
            <a:ext cx="4311785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00" y="76200"/>
            <a:ext cx="4581993" cy="499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8"/>
          <p:cNvSpPr txBox="1"/>
          <p:nvPr/>
        </p:nvSpPr>
        <p:spPr>
          <a:xfrm>
            <a:off x="5027000" y="344425"/>
            <a:ext cx="3829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Fim da apresentação do design</a:t>
            </a:r>
            <a:endParaRPr sz="30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1" name="Google Shape;141;p28"/>
          <p:cNvSpPr txBox="1"/>
          <p:nvPr/>
        </p:nvSpPr>
        <p:spPr>
          <a:xfrm>
            <a:off x="5095375" y="1848725"/>
            <a:ext cx="3829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obrigado</a:t>
            </a:r>
            <a:endParaRPr sz="28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 uma flor para você</a:t>
            </a:r>
            <a:endParaRPr sz="28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42" name="Google Shape;14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5064" y="2964850"/>
            <a:ext cx="2313075" cy="197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1608850" y="1034325"/>
            <a:ext cx="6025200" cy="29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520">
                <a:latin typeface="Caveat"/>
                <a:ea typeface="Caveat"/>
                <a:cs typeface="Caveat"/>
                <a:sym typeface="Caveat"/>
              </a:rPr>
              <a:t>Miembros:</a:t>
            </a:r>
            <a:endParaRPr sz="2520">
              <a:latin typeface="Caveat"/>
              <a:ea typeface="Caveat"/>
              <a:cs typeface="Caveat"/>
              <a:sym typeface="Caveat"/>
            </a:endParaRPr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ts val="2520"/>
              <a:buFont typeface="Caveat"/>
              <a:buChar char="-"/>
            </a:pPr>
            <a:r>
              <a:rPr lang="es-419" sz="2520">
                <a:latin typeface="Caveat"/>
                <a:ea typeface="Caveat"/>
                <a:cs typeface="Caveat"/>
                <a:sym typeface="Caveat"/>
              </a:rPr>
              <a:t>Agustín Mendez (El Bambi do Caseros)</a:t>
            </a:r>
            <a:endParaRPr sz="2520">
              <a:latin typeface="Caveat"/>
              <a:ea typeface="Caveat"/>
              <a:cs typeface="Caveat"/>
              <a:sym typeface="Caveat"/>
            </a:endParaRPr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ts val="2520"/>
              <a:buFont typeface="Caveat"/>
              <a:buChar char="-"/>
            </a:pPr>
            <a:r>
              <a:rPr lang="es-419" sz="2520">
                <a:latin typeface="Caveat"/>
                <a:ea typeface="Caveat"/>
                <a:cs typeface="Caveat"/>
                <a:sym typeface="Caveat"/>
              </a:rPr>
              <a:t>Abdias Peña (Agarró la pala)</a:t>
            </a:r>
            <a:endParaRPr sz="2520">
              <a:latin typeface="Caveat"/>
              <a:ea typeface="Caveat"/>
              <a:cs typeface="Caveat"/>
              <a:sym typeface="Caveat"/>
            </a:endParaRPr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ts val="2520"/>
              <a:buFont typeface="Caveat"/>
              <a:buChar char="-"/>
            </a:pPr>
            <a:r>
              <a:rPr lang="es-419" sz="2520">
                <a:latin typeface="Caveat"/>
                <a:ea typeface="Caveat"/>
                <a:cs typeface="Caveat"/>
                <a:sym typeface="Caveat"/>
              </a:rPr>
              <a:t>Mateo Geist (““““““Agarró la pala””””””)</a:t>
            </a:r>
            <a:endParaRPr sz="2520">
              <a:latin typeface="Caveat"/>
              <a:ea typeface="Caveat"/>
              <a:cs typeface="Caveat"/>
              <a:sym typeface="Caveat"/>
            </a:endParaRPr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ts val="2520"/>
              <a:buFont typeface="Caveat"/>
              <a:buChar char="-"/>
            </a:pPr>
            <a:r>
              <a:rPr lang="es-419" sz="2520">
                <a:latin typeface="Caveat"/>
                <a:ea typeface="Caveat"/>
                <a:cs typeface="Caveat"/>
                <a:sym typeface="Caveat"/>
              </a:rPr>
              <a:t>Tomás Ortellado (Es Tomás)</a:t>
            </a:r>
            <a:endParaRPr sz="2520">
              <a:latin typeface="Caveat"/>
              <a:ea typeface="Caveat"/>
              <a:cs typeface="Caveat"/>
              <a:sym typeface="Caveat"/>
            </a:endParaRPr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ts val="2520"/>
              <a:buFont typeface="Caveat"/>
              <a:buChar char="-"/>
            </a:pPr>
            <a:r>
              <a:rPr lang="es-419" sz="2520">
                <a:latin typeface="Caveat"/>
                <a:ea typeface="Caveat"/>
                <a:cs typeface="Caveat"/>
                <a:sym typeface="Caveat"/>
              </a:rPr>
              <a:t>Ignacio Girón (Más desaparecido que mi papá)</a:t>
            </a:r>
            <a:endParaRPr sz="2520">
              <a:latin typeface="Caveat"/>
              <a:ea typeface="Caveat"/>
              <a:cs typeface="Caveat"/>
              <a:sym typeface="Caveat"/>
            </a:endParaRPr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ts val="2520"/>
              <a:buFont typeface="Caveat"/>
              <a:buChar char="-"/>
            </a:pPr>
            <a:r>
              <a:rPr lang="es-419" sz="2520">
                <a:latin typeface="Caveat"/>
                <a:ea typeface="Caveat"/>
                <a:cs typeface="Caveat"/>
                <a:sym typeface="Caveat"/>
              </a:rPr>
              <a:t>Esteban González (Todavía no terminó los cascos)</a:t>
            </a:r>
            <a:endParaRPr sz="252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42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173375" y="4732800"/>
            <a:ext cx="290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Felix: miró como hacia el power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1754975" y="1075000"/>
            <a:ext cx="341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latin typeface="Caveat"/>
                <a:ea typeface="Caveat"/>
                <a:cs typeface="Caveat"/>
                <a:sym typeface="Caveat"/>
              </a:rPr>
              <a:t>¿Qué es Conquizt?</a:t>
            </a:r>
            <a:endParaRPr sz="3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1754975" y="1694400"/>
            <a:ext cx="54729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00">
                <a:latin typeface="Caveat"/>
                <a:ea typeface="Caveat"/>
                <a:cs typeface="Caveat"/>
                <a:sym typeface="Caveat"/>
              </a:rPr>
              <a:t>Conquizt es un juego RTS centrado en la conquista total mediante quizzes sobre civilizaciones de todas las edades, haciendo </a:t>
            </a:r>
            <a:r>
              <a:rPr lang="es-419" sz="2200">
                <a:latin typeface="Caveat"/>
                <a:ea typeface="Caveat"/>
                <a:cs typeface="Caveat"/>
                <a:sym typeface="Caveat"/>
              </a:rPr>
              <a:t>énfasis</a:t>
            </a:r>
            <a:r>
              <a:rPr lang="es-419" sz="2200">
                <a:latin typeface="Caveat"/>
                <a:ea typeface="Caveat"/>
                <a:cs typeface="Caveat"/>
                <a:sym typeface="Caveat"/>
              </a:rPr>
              <a:t> en sus momentos de gloria, sus </a:t>
            </a:r>
            <a:r>
              <a:rPr lang="es-419" sz="2200">
                <a:latin typeface="Caveat"/>
                <a:ea typeface="Caveat"/>
                <a:cs typeface="Caveat"/>
                <a:sym typeface="Caveat"/>
              </a:rPr>
              <a:t>caídas</a:t>
            </a:r>
            <a:r>
              <a:rPr lang="es-419" sz="2200">
                <a:latin typeface="Caveat"/>
                <a:ea typeface="Caveat"/>
                <a:cs typeface="Caveat"/>
                <a:sym typeface="Caveat"/>
              </a:rPr>
              <a:t>, personalidades destacadas y eventos más importantes.</a:t>
            </a:r>
            <a:endParaRPr sz="22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7397" y="1840250"/>
            <a:ext cx="3729200" cy="186677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/>
        </p:nvSpPr>
        <p:spPr>
          <a:xfrm>
            <a:off x="2925300" y="1186700"/>
            <a:ext cx="3293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400">
                <a:latin typeface="Caveat"/>
                <a:ea typeface="Caveat"/>
                <a:cs typeface="Caveat"/>
                <a:sym typeface="Caveat"/>
              </a:rPr>
              <a:t>Pantalla de inicio</a:t>
            </a:r>
            <a:endParaRPr sz="34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1775" y="1225475"/>
            <a:ext cx="5600426" cy="2858149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4" name="Google Shape;84;p18"/>
          <p:cNvSpPr txBox="1"/>
          <p:nvPr/>
        </p:nvSpPr>
        <p:spPr>
          <a:xfrm>
            <a:off x="5665675" y="1341700"/>
            <a:ext cx="1762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Caveat"/>
                <a:ea typeface="Caveat"/>
                <a:cs typeface="Caveat"/>
                <a:sym typeface="Caveat"/>
              </a:rPr>
              <a:t>Menú principal</a:t>
            </a:r>
            <a:endParaRPr sz="20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9675" y="1196425"/>
            <a:ext cx="5504649" cy="293562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0" name="Google Shape;90;p19"/>
          <p:cNvSpPr txBox="1"/>
          <p:nvPr/>
        </p:nvSpPr>
        <p:spPr>
          <a:xfrm>
            <a:off x="5718375" y="1400475"/>
            <a:ext cx="1458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00">
                <a:latin typeface="Caveat"/>
                <a:ea typeface="Caveat"/>
                <a:cs typeface="Caveat"/>
                <a:sym typeface="Caveat"/>
              </a:rPr>
              <a:t>Juego iniciado</a:t>
            </a:r>
            <a:endParaRPr sz="22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0663" y="1224975"/>
            <a:ext cx="5222676" cy="2868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6" name="Google Shape;96;p20"/>
          <p:cNvSpPr txBox="1"/>
          <p:nvPr/>
        </p:nvSpPr>
        <p:spPr>
          <a:xfrm>
            <a:off x="5513250" y="1400475"/>
            <a:ext cx="1663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00">
                <a:latin typeface="Caveat"/>
                <a:ea typeface="Caveat"/>
                <a:cs typeface="Caveat"/>
                <a:sym typeface="Caveat"/>
              </a:rPr>
              <a:t>Juego avanzado</a:t>
            </a:r>
            <a:endParaRPr sz="22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